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59" r:id="rId4"/>
    <p:sldId id="265" r:id="rId5"/>
    <p:sldId id="270" r:id="rId6"/>
    <p:sldId id="261" r:id="rId7"/>
    <p:sldId id="263" r:id="rId8"/>
    <p:sldId id="264" r:id="rId9"/>
    <p:sldId id="267" r:id="rId10"/>
    <p:sldId id="272" r:id="rId11"/>
    <p:sldId id="268" r:id="rId12"/>
    <p:sldId id="271" r:id="rId13"/>
    <p:sldId id="273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115" autoAdjust="0"/>
    <p:restoredTop sz="94660"/>
  </p:normalViewPr>
  <p:slideViewPr>
    <p:cSldViewPr snapToGrid="0">
      <p:cViewPr>
        <p:scale>
          <a:sx n="75" d="100"/>
          <a:sy n="75" d="100"/>
        </p:scale>
        <p:origin x="-1206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AB59-B732-4613-A621-5B24626BAD13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5FE7E71-A32A-4151-BFFA-5B1A55469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254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AB59-B732-4613-A621-5B24626BAD13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5FE7E71-A32A-4151-BFFA-5B1A55469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446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AB59-B732-4613-A621-5B24626BAD13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5FE7E71-A32A-4151-BFFA-5B1A55469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796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AB59-B732-4613-A621-5B24626BAD13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5FE7E71-A32A-4151-BFFA-5B1A554690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1573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AB59-B732-4613-A621-5B24626BAD13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5FE7E71-A32A-4151-BFFA-5B1A55469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339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AB59-B732-4613-A621-5B24626BAD13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7E71-A32A-4151-BFFA-5B1A55469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199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AB59-B732-4613-A621-5B24626BAD13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7E71-A32A-4151-BFFA-5B1A55469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5985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AB59-B732-4613-A621-5B24626BAD13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7E71-A32A-4151-BFFA-5B1A55469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1921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DA6AB59-B732-4613-A621-5B24626BAD13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5FE7E71-A32A-4151-BFFA-5B1A55469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12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AB59-B732-4613-A621-5B24626BAD13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7E71-A32A-4151-BFFA-5B1A55469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662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AB59-B732-4613-A621-5B24626BAD13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5FE7E71-A32A-4151-BFFA-5B1A55469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344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AB59-B732-4613-A621-5B24626BAD13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7E71-A32A-4151-BFFA-5B1A55469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087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AB59-B732-4613-A621-5B24626BAD13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7E71-A32A-4151-BFFA-5B1A55469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37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AB59-B732-4613-A621-5B24626BAD13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7E71-A32A-4151-BFFA-5B1A55469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818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AB59-B732-4613-A621-5B24626BAD13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7E71-A32A-4151-BFFA-5B1A55469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870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AB59-B732-4613-A621-5B24626BAD13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7E71-A32A-4151-BFFA-5B1A55469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890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AB59-B732-4613-A621-5B24626BAD13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7E71-A32A-4151-BFFA-5B1A55469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028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6AB59-B732-4613-A621-5B24626BAD13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E7E71-A32A-4151-BFFA-5B1A55469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1094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30411" y="2733709"/>
            <a:ext cx="8144134" cy="1373070"/>
          </a:xfrm>
        </p:spPr>
        <p:txBody>
          <a:bodyPr>
            <a:noAutofit/>
          </a:bodyPr>
          <a:lstStyle/>
          <a:p>
            <a:r>
              <a:rPr lang="ru-RU" sz="3600" dirty="0" smtClean="0"/>
              <a:t>«</a:t>
            </a:r>
            <a:r>
              <a:rPr lang="ru-RU" sz="3600" dirty="0" err="1" smtClean="0"/>
              <a:t>Экопраздник</a:t>
            </a:r>
            <a:r>
              <a:rPr lang="ru-RU" sz="3600" dirty="0" smtClean="0"/>
              <a:t>» </a:t>
            </a:r>
            <a:br>
              <a:rPr lang="ru-RU" sz="3600" dirty="0" smtClean="0"/>
            </a:br>
            <a:r>
              <a:rPr lang="ru-RU" sz="3600" dirty="0" smtClean="0"/>
              <a:t>детей и взрослых</a:t>
            </a:r>
            <a:endParaRPr lang="ru-RU" sz="3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43478" y="5250249"/>
            <a:ext cx="9613861" cy="1226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Индивидуальный предприниматель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Чистопашин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Алексей Александрович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+7 (911) 783 10 28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chistopashin.ru</a:t>
            </a:r>
          </a:p>
        </p:txBody>
      </p:sp>
      <p:pic>
        <p:nvPicPr>
          <p:cNvPr id="15361" name="Picture 1" descr="C:\Users\Alexey\Desktop\зуедн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109200" y="2832100"/>
            <a:ext cx="1155700" cy="1155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213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еще можно добавить к </a:t>
            </a:r>
            <a:r>
              <a:rPr lang="ru-RU" dirty="0" err="1" smtClean="0"/>
              <a:t>экопразднику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Онлайн – </a:t>
            </a:r>
            <a:r>
              <a:rPr lang="ru-RU" dirty="0" err="1" smtClean="0"/>
              <a:t>Экоквест</a:t>
            </a:r>
            <a:r>
              <a:rPr lang="ru-RU" dirty="0" smtClean="0"/>
              <a:t> (участники получают задание онлайн, </a:t>
            </a:r>
            <a:r>
              <a:rPr lang="ru-RU" dirty="0" err="1" smtClean="0"/>
              <a:t>выплняют</a:t>
            </a:r>
            <a:r>
              <a:rPr lang="ru-RU" dirty="0" smtClean="0"/>
              <a:t> и выкладывают отчеты в </a:t>
            </a:r>
            <a:r>
              <a:rPr lang="ru-RU" dirty="0" err="1" smtClean="0"/>
              <a:t>соцсети</a:t>
            </a:r>
            <a:r>
              <a:rPr lang="ru-RU" dirty="0" smtClean="0"/>
              <a:t> – лучшие работы получают призы)</a:t>
            </a:r>
          </a:p>
          <a:p>
            <a:r>
              <a:rPr lang="ru-RU" dirty="0" err="1" smtClean="0"/>
              <a:t>Флешмоб</a:t>
            </a:r>
            <a:r>
              <a:rPr lang="ru-RU" dirty="0" smtClean="0"/>
              <a:t> или творческое задание </a:t>
            </a:r>
          </a:p>
          <a:p>
            <a:r>
              <a:rPr lang="ru-RU" dirty="0" smtClean="0"/>
              <a:t>Творческий конкурс среди участников с голосованием онлайн</a:t>
            </a:r>
          </a:p>
          <a:p>
            <a:r>
              <a:rPr lang="ru-RU" dirty="0" smtClean="0"/>
              <a:t>Полезные лекции на тему бережного потребления и устойчивого развития, </a:t>
            </a:r>
            <a:r>
              <a:rPr lang="ru-RU" dirty="0" err="1" smtClean="0"/>
              <a:t>экотехнологий</a:t>
            </a:r>
            <a:r>
              <a:rPr lang="ru-RU" dirty="0" smtClean="0"/>
              <a:t> и социальных практик</a:t>
            </a:r>
          </a:p>
          <a:p>
            <a:r>
              <a:rPr lang="ru-RU" dirty="0" smtClean="0"/>
              <a:t>Самоварная </a:t>
            </a:r>
            <a:r>
              <a:rPr lang="ru-RU" dirty="0" err="1" smtClean="0"/>
              <a:t>ЭКОполяна</a:t>
            </a:r>
            <a:r>
              <a:rPr lang="ru-RU" dirty="0" smtClean="0"/>
              <a:t> (без одноразовых стаканов и посуды)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-1278"/>
          <a:stretch/>
        </p:blipFill>
        <p:spPr>
          <a:xfrm>
            <a:off x="10560003" y="592667"/>
            <a:ext cx="1640464" cy="138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136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может потребоваться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Музыкальное оборудование  (колонки, микрофон и пульт)</a:t>
            </a:r>
          </a:p>
          <a:p>
            <a:r>
              <a:rPr lang="ru-RU" dirty="0" smtClean="0"/>
              <a:t>Призы и сувениры, печатная продукция</a:t>
            </a:r>
          </a:p>
          <a:p>
            <a:r>
              <a:rPr lang="ru-RU" dirty="0" smtClean="0"/>
              <a:t>Угощения и напитки участников</a:t>
            </a:r>
          </a:p>
          <a:p>
            <a:r>
              <a:rPr lang="ru-RU" dirty="0" smtClean="0"/>
              <a:t>Хозяйственные товары (скотч, перчатки, мешки и др.)</a:t>
            </a:r>
          </a:p>
          <a:p>
            <a:r>
              <a:rPr lang="ru-RU" dirty="0" smtClean="0"/>
              <a:t>Печатная продукция и </a:t>
            </a:r>
            <a:r>
              <a:rPr lang="ru-RU" dirty="0" err="1" smtClean="0"/>
              <a:t>раздатка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-1278"/>
          <a:stretch/>
        </p:blipFill>
        <p:spPr>
          <a:xfrm>
            <a:off x="10560003" y="592667"/>
            <a:ext cx="1640464" cy="138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082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Смета мероприятия*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Экоквест</a:t>
            </a:r>
            <a:r>
              <a:rPr lang="ru-RU" dirty="0" smtClean="0"/>
              <a:t> (пошаговое испытание участников) – разработка и проведение на компанию от </a:t>
            </a:r>
            <a:r>
              <a:rPr lang="ru-RU" dirty="0" smtClean="0"/>
              <a:t>25 до 100 </a:t>
            </a:r>
            <a:r>
              <a:rPr lang="ru-RU" dirty="0" smtClean="0"/>
              <a:t>человек – </a:t>
            </a:r>
            <a:r>
              <a:rPr lang="ru-RU" dirty="0" smtClean="0"/>
              <a:t>от 25 </a:t>
            </a:r>
            <a:r>
              <a:rPr lang="ru-RU" dirty="0" smtClean="0"/>
              <a:t>000 </a:t>
            </a:r>
          </a:p>
          <a:p>
            <a:r>
              <a:rPr lang="ru-RU" dirty="0" smtClean="0"/>
              <a:t>Музей вторсырья и бережного потребления – 10 000 </a:t>
            </a:r>
            <a:r>
              <a:rPr lang="ru-RU" dirty="0" smtClean="0"/>
              <a:t>- </a:t>
            </a:r>
            <a:r>
              <a:rPr lang="ru-RU" dirty="0" smtClean="0"/>
              <a:t>20 000 </a:t>
            </a:r>
          </a:p>
          <a:p>
            <a:r>
              <a:rPr lang="ru-RU" dirty="0" smtClean="0"/>
              <a:t>Мастер-классы из вторсырья и мусора – </a:t>
            </a:r>
            <a:r>
              <a:rPr lang="ru-RU" dirty="0" smtClean="0"/>
              <a:t>от 15 </a:t>
            </a:r>
            <a:r>
              <a:rPr lang="ru-RU" dirty="0" smtClean="0"/>
              <a:t>000</a:t>
            </a:r>
          </a:p>
          <a:p>
            <a:r>
              <a:rPr lang="ru-RU" dirty="0" smtClean="0"/>
              <a:t>Викторины «</a:t>
            </a:r>
            <a:r>
              <a:rPr lang="ru-RU" dirty="0" err="1" smtClean="0"/>
              <a:t>ЭКОбрейнринг</a:t>
            </a:r>
            <a:r>
              <a:rPr lang="ru-RU" dirty="0" smtClean="0"/>
              <a:t>» - </a:t>
            </a:r>
            <a:r>
              <a:rPr lang="ru-RU" dirty="0" smtClean="0"/>
              <a:t>от 10 </a:t>
            </a:r>
            <a:r>
              <a:rPr lang="ru-RU" dirty="0" smtClean="0"/>
              <a:t>000</a:t>
            </a:r>
          </a:p>
          <a:p>
            <a:r>
              <a:rPr lang="ru-RU" dirty="0" smtClean="0"/>
              <a:t>Экологические эксперименты и </a:t>
            </a:r>
            <a:r>
              <a:rPr lang="ru-RU" dirty="0" err="1" smtClean="0"/>
              <a:t>биолаборатория</a:t>
            </a:r>
            <a:r>
              <a:rPr lang="ru-RU" dirty="0" smtClean="0"/>
              <a:t> – </a:t>
            </a:r>
            <a:r>
              <a:rPr lang="ru-RU" dirty="0" smtClean="0"/>
              <a:t>от 25 </a:t>
            </a:r>
            <a:r>
              <a:rPr lang="ru-RU" dirty="0" smtClean="0"/>
              <a:t>000</a:t>
            </a:r>
          </a:p>
          <a:p>
            <a:r>
              <a:rPr lang="ru-RU" dirty="0" smtClean="0"/>
              <a:t>Самоварная </a:t>
            </a:r>
            <a:r>
              <a:rPr lang="ru-RU" dirty="0" err="1" smtClean="0"/>
              <a:t>ЭКОполяна</a:t>
            </a:r>
            <a:r>
              <a:rPr lang="ru-RU" dirty="0" smtClean="0"/>
              <a:t> или зона чаепития – от 25 000</a:t>
            </a:r>
          </a:p>
          <a:p>
            <a:r>
              <a:rPr lang="ru-RU" dirty="0" smtClean="0"/>
              <a:t>Конкурсы и розыгрыши призов среди участников – </a:t>
            </a:r>
            <a:r>
              <a:rPr lang="ru-RU" dirty="0" smtClean="0"/>
              <a:t>по договоренности</a:t>
            </a:r>
            <a:endParaRPr lang="ru-RU" dirty="0" smtClean="0"/>
          </a:p>
          <a:p>
            <a:r>
              <a:rPr lang="ru-RU" dirty="0" smtClean="0"/>
              <a:t>Призы всем участникам </a:t>
            </a:r>
            <a:r>
              <a:rPr lang="ru-RU" dirty="0" err="1" smtClean="0"/>
              <a:t>ЭКОквеста</a:t>
            </a:r>
            <a:r>
              <a:rPr lang="ru-RU" dirty="0" smtClean="0"/>
              <a:t> </a:t>
            </a:r>
            <a:r>
              <a:rPr lang="ru-RU" dirty="0" smtClean="0"/>
              <a:t>– по договоренности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-1278"/>
          <a:stretch/>
        </p:blipFill>
        <p:spPr>
          <a:xfrm>
            <a:off x="10560003" y="592667"/>
            <a:ext cx="1640464" cy="1387549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126735" y="6010101"/>
            <a:ext cx="9613861" cy="724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400" i="1" dirty="0" smtClean="0"/>
              <a:t>*Смета собирается как конструктор и зависит от запроса заказчика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xmlns="" val="419817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3249" y="4596938"/>
            <a:ext cx="2902464" cy="14888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Алексей </a:t>
            </a:r>
            <a:r>
              <a:rPr lang="ru-RU" dirty="0" err="1" smtClean="0"/>
              <a:t>Чистопашин</a:t>
            </a:r>
            <a:endParaRPr lang="ru-RU" dirty="0" smtClean="0"/>
          </a:p>
          <a:p>
            <a:pPr marL="0" indent="0" algn="ctr">
              <a:buNone/>
            </a:pPr>
            <a:r>
              <a:rPr lang="ru-RU" sz="1800" i="1" dirty="0" smtClean="0"/>
              <a:t>Организатор, ведущий, спикер</a:t>
            </a:r>
            <a:endParaRPr lang="ru-RU" sz="1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-1278"/>
          <a:stretch/>
        </p:blipFill>
        <p:spPr>
          <a:xfrm>
            <a:off x="10560003" y="592667"/>
            <a:ext cx="1640464" cy="1387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865514" y="2302626"/>
            <a:ext cx="2177934" cy="2261061"/>
          </a:xfrm>
          <a:prstGeom prst="ellips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56629" y="2236123"/>
            <a:ext cx="2169622" cy="2359836"/>
          </a:xfrm>
          <a:prstGeom prst="ellipse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025051" y="4596938"/>
            <a:ext cx="2902464" cy="14888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Мария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Гончаренко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i="1" dirty="0" err="1" smtClean="0"/>
              <a:t>геймификатор,эколог</a:t>
            </a:r>
            <a:r>
              <a:rPr lang="ru-RU" sz="1800" i="1" dirty="0" smtClean="0"/>
              <a:t> гид, организатор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xmlns="" val="12328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Индивидуальный предприниматель</a:t>
            </a:r>
          </a:p>
          <a:p>
            <a:pPr marL="0" indent="0">
              <a:buNone/>
            </a:pPr>
            <a:r>
              <a:rPr lang="ru-RU" dirty="0" err="1" smtClean="0"/>
              <a:t>Чистопашин</a:t>
            </a:r>
            <a:r>
              <a:rPr lang="ru-RU" dirty="0" smtClean="0"/>
              <a:t> Алексей Александрович</a:t>
            </a:r>
          </a:p>
          <a:p>
            <a:pPr marL="0" indent="0">
              <a:buNone/>
            </a:pPr>
            <a:r>
              <a:rPr lang="ru-RU" dirty="0" smtClean="0"/>
              <a:t>+7 (911) 783 10 28</a:t>
            </a:r>
          </a:p>
          <a:p>
            <a:pPr marL="0" indent="0">
              <a:buNone/>
            </a:pPr>
            <a:r>
              <a:rPr lang="en-US" dirty="0" smtClean="0"/>
              <a:t>chistopashin.ru</a:t>
            </a:r>
          </a:p>
          <a:p>
            <a:pPr marL="0" indent="0">
              <a:buNone/>
            </a:pPr>
            <a:r>
              <a:rPr lang="en-US" dirty="0" smtClean="0"/>
              <a:t>pop@chistopashin.ru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VK Telegram - @</a:t>
            </a:r>
            <a:r>
              <a:rPr lang="en-US" dirty="0" err="1" smtClean="0"/>
              <a:t>chisto_eko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-1278"/>
          <a:stretch/>
        </p:blipFill>
        <p:spPr>
          <a:xfrm>
            <a:off x="10560003" y="592667"/>
            <a:ext cx="1640464" cy="1387549"/>
          </a:xfrm>
          <a:prstGeom prst="rect">
            <a:avLst/>
          </a:prstGeom>
        </p:spPr>
      </p:pic>
      <p:pic>
        <p:nvPicPr>
          <p:cNvPr id="1026" name="Picture 2" descr="http://qrcoder.ru/code/?http%3A%2F%2Fa.chistopashin.ru%2F&amp;10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36985" y="3193084"/>
            <a:ext cx="3143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ЭКОпраздник</a:t>
            </a:r>
            <a:r>
              <a:rPr lang="ru-RU" dirty="0" smtClean="0"/>
              <a:t> это: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Экоквест</a:t>
            </a:r>
            <a:r>
              <a:rPr lang="ru-RU" dirty="0" smtClean="0"/>
              <a:t> (пошаговое испытание участников)</a:t>
            </a:r>
          </a:p>
          <a:p>
            <a:r>
              <a:rPr lang="ru-RU" dirty="0" smtClean="0"/>
              <a:t>Музей вторсырья и бережного потребления</a:t>
            </a:r>
          </a:p>
          <a:p>
            <a:r>
              <a:rPr lang="ru-RU" u="sng" dirty="0" smtClean="0"/>
              <a:t>Зона </a:t>
            </a:r>
            <a:r>
              <a:rPr lang="ru-RU" u="sng" dirty="0" err="1" smtClean="0"/>
              <a:t>шэринга</a:t>
            </a:r>
            <a:r>
              <a:rPr lang="ru-RU" u="sng" dirty="0" smtClean="0"/>
              <a:t> – дари/бери</a:t>
            </a:r>
          </a:p>
          <a:p>
            <a:r>
              <a:rPr lang="ru-RU" dirty="0" smtClean="0"/>
              <a:t>Мастер-классы из вторсырья и мусора</a:t>
            </a:r>
          </a:p>
          <a:p>
            <a:r>
              <a:rPr lang="ru-RU" dirty="0" smtClean="0"/>
              <a:t>Викторины, эксперименты и «</a:t>
            </a:r>
            <a:r>
              <a:rPr lang="ru-RU" dirty="0" err="1" smtClean="0"/>
              <a:t>ЭКОбрейнринг</a:t>
            </a:r>
            <a:r>
              <a:rPr lang="ru-RU" dirty="0" smtClean="0"/>
              <a:t>»</a:t>
            </a:r>
          </a:p>
          <a:p>
            <a:r>
              <a:rPr lang="ru-RU" u="sng" dirty="0" smtClean="0"/>
              <a:t>Раздельный сбор отходов / игра о раздельном сборе</a:t>
            </a:r>
          </a:p>
          <a:p>
            <a:r>
              <a:rPr lang="ru-RU" dirty="0" smtClean="0"/>
              <a:t>Самоварная поляна или зона чаепития</a:t>
            </a:r>
          </a:p>
          <a:p>
            <a:r>
              <a:rPr lang="ru-RU" dirty="0" smtClean="0"/>
              <a:t>Конкурсы и розыгрыши призов среди участников</a:t>
            </a:r>
          </a:p>
          <a:p>
            <a:r>
              <a:rPr lang="ru-RU" dirty="0" smtClean="0"/>
              <a:t>Призы всем участникам </a:t>
            </a:r>
            <a:r>
              <a:rPr lang="ru-RU" dirty="0" err="1" smtClean="0"/>
              <a:t>ЭКОквеста</a:t>
            </a:r>
            <a:endParaRPr lang="ru-RU" dirty="0" smtClean="0"/>
          </a:p>
          <a:p>
            <a:r>
              <a:rPr lang="ru-RU" u="sng" dirty="0" smtClean="0"/>
              <a:t>Фотозона/зона награждения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-1278"/>
          <a:stretch/>
        </p:blipFill>
        <p:spPr>
          <a:xfrm>
            <a:off x="10560003" y="592667"/>
            <a:ext cx="1640464" cy="1387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09882" y="2336873"/>
            <a:ext cx="2768600" cy="36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58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 осознанного потребления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159073"/>
            <a:ext cx="5314079" cy="3599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Отсюда начинается путь участника праздника Тут находится ведущий и обитает гид мероприятия. Здесь раздаются обходные листы, читается лекция об осознанном потреблении, проводится викторина с вопросами о переработке пластика. Демонстрируются образцы вторсырья на разных стадиях переработки, образы </a:t>
            </a:r>
            <a:r>
              <a:rPr lang="ru-RU" dirty="0" err="1" smtClean="0"/>
              <a:t>апсайкл</a:t>
            </a:r>
            <a:r>
              <a:rPr lang="ru-RU" dirty="0" smtClean="0"/>
              <a:t> и </a:t>
            </a:r>
            <a:r>
              <a:rPr lang="ru-RU" dirty="0" err="1" smtClean="0"/>
              <a:t>ресайкл</a:t>
            </a:r>
            <a:r>
              <a:rPr lang="ru-RU" dirty="0" smtClean="0"/>
              <a:t> товаров, «</a:t>
            </a:r>
            <a:r>
              <a:rPr lang="ru-RU" dirty="0" err="1" smtClean="0"/>
              <a:t>экоартефакты</a:t>
            </a:r>
            <a:r>
              <a:rPr lang="ru-RU" dirty="0" smtClean="0"/>
              <a:t>», </a:t>
            </a:r>
            <a:r>
              <a:rPr lang="ru-RU" dirty="0" err="1" smtClean="0"/>
              <a:t>артсайклинг</a:t>
            </a:r>
            <a:r>
              <a:rPr lang="ru-RU" dirty="0" smtClean="0"/>
              <a:t> объекты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-1278"/>
          <a:stretch/>
        </p:blipFill>
        <p:spPr>
          <a:xfrm>
            <a:off x="10560003" y="592667"/>
            <a:ext cx="1640464" cy="1387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423562" y="2482923"/>
            <a:ext cx="3743038" cy="3416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2883" y="2985631"/>
            <a:ext cx="2562398" cy="341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410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Экологический </a:t>
            </a:r>
            <a:r>
              <a:rPr lang="ru-RU" dirty="0" err="1" smtClean="0"/>
              <a:t>квест</a:t>
            </a:r>
            <a:r>
              <a:rPr lang="ru-RU" dirty="0" smtClean="0"/>
              <a:t> на празднике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6410435" cy="3599316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Экоквест</a:t>
            </a:r>
            <a:r>
              <a:rPr lang="ru-RU" dirty="0" smtClean="0"/>
              <a:t> состоит из 5 активных зон, куда должен добраться участник. В каждой из зон ему дается задание, вопрос или действие. Например в зоне раздельного сбора надо сдать что-либо в переработку, а если не взял вторсырье, надо сыграть в познавательную игру – «сортируй по  конвертам» и подобные варианты участия.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-1278"/>
          <a:stretch/>
        </p:blipFill>
        <p:spPr>
          <a:xfrm>
            <a:off x="10560003" y="592667"/>
            <a:ext cx="1640464" cy="1387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40385" y="2482240"/>
            <a:ext cx="4411441" cy="330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44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Игровая зона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2" y="2336873"/>
            <a:ext cx="3924929" cy="35993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Игровая зона разбита на </a:t>
            </a:r>
            <a:r>
              <a:rPr lang="ru-RU" dirty="0" smtClean="0"/>
              <a:t>несколько </a:t>
            </a:r>
            <a:r>
              <a:rPr lang="ru-RU" dirty="0" smtClean="0"/>
              <a:t>столов с </a:t>
            </a:r>
            <a:r>
              <a:rPr lang="ru-RU" dirty="0" smtClean="0"/>
              <a:t>викторинами</a:t>
            </a:r>
            <a:r>
              <a:rPr lang="ru-RU" dirty="0" smtClean="0"/>
              <a:t>, играми, загадками и экспериментами. Участник может сыграть в одну игу и получить отметку или потратить время на выполнение всех заданий игр.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-1278"/>
          <a:stretch/>
        </p:blipFill>
        <p:spPr>
          <a:xfrm>
            <a:off x="10560003" y="592667"/>
            <a:ext cx="1640464" cy="1387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92285" y="2616252"/>
            <a:ext cx="4549832" cy="34123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78386" y="2244436"/>
            <a:ext cx="3273137" cy="43641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30984" y="4144583"/>
            <a:ext cx="1720735" cy="22943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02046" y="2244436"/>
            <a:ext cx="2315816" cy="173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252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Зона мастер-классов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2" y="2336873"/>
            <a:ext cx="7100392" cy="35993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Участники изготавливают что-либо полезное (например, кошелек или обложку) из вторичных материалов (пластик, </a:t>
            </a:r>
            <a:r>
              <a:rPr lang="ru-RU" dirty="0" err="1" smtClean="0"/>
              <a:t>тетрапак</a:t>
            </a:r>
            <a:r>
              <a:rPr lang="ru-RU" dirty="0" smtClean="0"/>
              <a:t> и пр.) Сортируют крышечки или делают красивые поделки (арт-объекты) из мусора и вторсырья.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-1278"/>
          <a:stretch/>
        </p:blipFill>
        <p:spPr>
          <a:xfrm>
            <a:off x="10560003" y="592667"/>
            <a:ext cx="1640464" cy="1387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80910" y="2482923"/>
            <a:ext cx="3940233" cy="26268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34057" y="4505498"/>
            <a:ext cx="2900097" cy="193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1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Зона раздельного сбора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6337431" cy="35993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Участники могут сдать пластик (1,2,5), макулатуру, стекло, зубные щетки, пластиковые пакеты и многое другое. Все собранное вывозится на переработку в специальный центр сборки на ЭКОТАКСИ.</a:t>
            </a:r>
          </a:p>
          <a:p>
            <a:pPr marL="0" indent="0">
              <a:buNone/>
            </a:pPr>
            <a:r>
              <a:rPr lang="ru-RU" dirty="0" smtClean="0"/>
              <a:t>Участники, пришедшие без вторсырья, могут сыграть в игру и узнать как начать дома сортировать отходы.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-1278"/>
          <a:stretch/>
        </p:blipFill>
        <p:spPr>
          <a:xfrm>
            <a:off x="10560003" y="592667"/>
            <a:ext cx="1640464" cy="1387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14955" y="2336873"/>
            <a:ext cx="4240676" cy="28271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68939" y="4566729"/>
            <a:ext cx="2483895" cy="165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176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Зона чаепития, самоварная поляна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2" y="2336873"/>
            <a:ext cx="4930770" cy="35993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Угощение важная часть праздника, участники с радостью пьют соки и едят печенья и шоколадки. </a:t>
            </a:r>
          </a:p>
          <a:p>
            <a:pPr marL="0" indent="0">
              <a:buNone/>
            </a:pPr>
            <a:r>
              <a:rPr lang="ru-RU" dirty="0" smtClean="0"/>
              <a:t>Это часть мотивации и </a:t>
            </a:r>
          </a:p>
          <a:p>
            <a:pPr marL="0" indent="0">
              <a:buNone/>
            </a:pPr>
            <a:r>
              <a:rPr lang="ru-RU" dirty="0" smtClean="0"/>
              <a:t>вовлечения участников и </a:t>
            </a:r>
          </a:p>
          <a:p>
            <a:pPr marL="0" indent="0">
              <a:buNone/>
            </a:pPr>
            <a:r>
              <a:rPr lang="ru-RU" dirty="0" smtClean="0"/>
              <a:t>Гостей. Настоящий</a:t>
            </a:r>
          </a:p>
          <a:p>
            <a:pPr marL="0" indent="0">
              <a:buNone/>
            </a:pPr>
            <a:r>
              <a:rPr lang="ru-RU" dirty="0" smtClean="0"/>
              <a:t>самовары и русские </a:t>
            </a:r>
          </a:p>
          <a:p>
            <a:pPr marL="0" indent="0">
              <a:buNone/>
            </a:pPr>
            <a:r>
              <a:rPr lang="ru-RU" dirty="0" smtClean="0"/>
              <a:t>«народные органические»</a:t>
            </a:r>
          </a:p>
          <a:p>
            <a:pPr marL="0" indent="0">
              <a:buNone/>
            </a:pPr>
            <a:r>
              <a:rPr lang="ru-RU" dirty="0" smtClean="0"/>
              <a:t>Чаи и напитки с сушками/баранками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-1278"/>
          <a:stretch/>
        </p:blipFill>
        <p:spPr>
          <a:xfrm>
            <a:off x="10560003" y="592667"/>
            <a:ext cx="1640464" cy="1387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30318" y="3005628"/>
            <a:ext cx="4493645" cy="33702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28454" y="2245129"/>
            <a:ext cx="4267200" cy="3200400"/>
          </a:xfrm>
          <a:prstGeom prst="rect">
            <a:avLst/>
          </a:prstGeom>
        </p:spPr>
      </p:pic>
      <p:pic>
        <p:nvPicPr>
          <p:cNvPr id="7172" name="Picture 4" descr="https://sun9-68.userapi.com/impg/AyScjtg3J5H4RF9ZUnXuO95otYuPkiQPpEH2xQ/TF0TTVrBlUk.jpg?size=1280x960&amp;quality=96&amp;sign=365b1adf0364a0d4533a91d45fd6754d&amp;type=album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44486" y="3390900"/>
            <a:ext cx="4372514" cy="276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6386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Призы, сувениры и розыгрыши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8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Все участники, успешно выполнившие минимальные задания </a:t>
            </a:r>
            <a:r>
              <a:rPr lang="ru-RU" dirty="0" err="1" smtClean="0"/>
              <a:t>квеста</a:t>
            </a:r>
            <a:r>
              <a:rPr lang="ru-RU" dirty="0" smtClean="0"/>
              <a:t>, получают поощрительные призы, а самые активные участвуют в розыгрыше ценных призов</a:t>
            </a:r>
          </a:p>
          <a:p>
            <a:r>
              <a:rPr lang="ru-RU" dirty="0" err="1" smtClean="0"/>
              <a:t>Экомешочки</a:t>
            </a:r>
            <a:r>
              <a:rPr lang="ru-RU" dirty="0" smtClean="0"/>
              <a:t>, </a:t>
            </a:r>
            <a:r>
              <a:rPr lang="ru-RU" dirty="0" err="1" smtClean="0"/>
              <a:t>экоручки</a:t>
            </a:r>
            <a:endParaRPr lang="ru-RU" dirty="0" smtClean="0"/>
          </a:p>
          <a:p>
            <a:r>
              <a:rPr lang="ru-RU" dirty="0" smtClean="0"/>
              <a:t>Брошюры с полезной информацией</a:t>
            </a:r>
          </a:p>
          <a:p>
            <a:r>
              <a:rPr lang="ru-RU" dirty="0" smtClean="0"/>
              <a:t>Электронные книги</a:t>
            </a:r>
          </a:p>
          <a:p>
            <a:r>
              <a:rPr lang="ru-RU" dirty="0" smtClean="0"/>
              <a:t>Подарочные сертификаты на посещение </a:t>
            </a:r>
          </a:p>
          <a:p>
            <a:pPr marL="0" indent="0">
              <a:buNone/>
            </a:pPr>
            <a:r>
              <a:rPr lang="ru-RU" dirty="0" smtClean="0"/>
              <a:t>музеев </a:t>
            </a:r>
            <a:r>
              <a:rPr lang="ru-RU" smtClean="0"/>
              <a:t>и выставок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-1278"/>
          <a:stretch/>
        </p:blipFill>
        <p:spPr>
          <a:xfrm>
            <a:off x="10560003" y="592667"/>
            <a:ext cx="1640464" cy="1387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449203" y="4580314"/>
            <a:ext cx="3224636" cy="1936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972081" y="3507970"/>
            <a:ext cx="2674620" cy="2560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873568" y="2784763"/>
            <a:ext cx="1573404" cy="200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11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Другая 6">
      <a:dk1>
        <a:srgbClr val="6C6734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499</TotalTime>
  <Words>626</Words>
  <Application>Microsoft Office PowerPoint</Application>
  <PresentationFormat>Произвольный</PresentationFormat>
  <Paragraphs>76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Берлин</vt:lpstr>
      <vt:lpstr>«Экопраздник»  детей и взрослых</vt:lpstr>
      <vt:lpstr>ЭКОпраздник это:</vt:lpstr>
      <vt:lpstr>Музей осознанного потребления</vt:lpstr>
      <vt:lpstr>Экологический квест на празднике</vt:lpstr>
      <vt:lpstr>Игровая зона</vt:lpstr>
      <vt:lpstr>Зона мастер-классов</vt:lpstr>
      <vt:lpstr>Зона раздельного сбора</vt:lpstr>
      <vt:lpstr>Зона чаепития, самоварная поляна</vt:lpstr>
      <vt:lpstr>Призы, сувениры и розыгрыши</vt:lpstr>
      <vt:lpstr>Что еще можно добавить к экопразднику</vt:lpstr>
      <vt:lpstr>Что может потребоваться</vt:lpstr>
      <vt:lpstr>Смета мероприятия*</vt:lpstr>
      <vt:lpstr>Наша команда</vt:lpstr>
      <vt:lpstr>Контакты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Экопраздник</dc:title>
  <dc:creator>USER</dc:creator>
  <cp:lastModifiedBy>Alexey</cp:lastModifiedBy>
  <cp:revision>28</cp:revision>
  <dcterms:created xsi:type="dcterms:W3CDTF">2022-08-10T13:36:53Z</dcterms:created>
  <dcterms:modified xsi:type="dcterms:W3CDTF">2023-05-31T16:30:37Z</dcterms:modified>
</cp:coreProperties>
</file>